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rriweath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01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635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BI: Unveiling Crime Trends in India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showcases a comprehensive project using Power BI to visualize and analyze crime data in India.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Visualizing Crime Data in India with Power BI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</a:rPr>
              <a:t>Sanika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</a:rPr>
              <a:t>Raut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– AIML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</a:rPr>
              <a:t>Shruti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</a:rPr>
              <a:t>Kamble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 – Comps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Arpit Dubey - DE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Goal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create interactive dashboards and reports that provide valuable insights into crime trends and patterns in India.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4201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the Project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324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6413" y="312491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303240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Scope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565922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analyzed a comprehensive dataset of crime data collected from various sources.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0324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793" y="312491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83992" y="303240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Areas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83992" y="3565922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analysis focused on crime types, geographic distribution, and temporal trends.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606444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149" y="6156960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323" y="60644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323" y="6597968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identify patterns, understand underlying causes, and inform crime prevention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929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 and Preprocessing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705695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296775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 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501271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National Crime Records Bureau (NCRB) – provides comprehensive crime statistics for India.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705695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967752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 2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3501271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 Police Records – offer detailed data on crime incidents within specific regions.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589389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851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6384965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ensured data consistency, handled missing values, and standardized data formats.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124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Designing Interactive Dashboards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6" y="2325529"/>
            <a:ext cx="553760" cy="5537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216" y="3100745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Charts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5216" y="3579733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incorporated bar charts, line graphs, and pie charts to display key crime statistics.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92" y="2325529"/>
            <a:ext cx="553760" cy="553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092" y="3100745"/>
            <a:ext cx="2851071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Mapping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092" y="3579733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Maps visualize crime hotspots and trends across different cities and regions.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6" y="5307568"/>
            <a:ext cx="553760" cy="5537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216" y="6082784"/>
            <a:ext cx="276891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Filtering and Slicing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5216" y="6561772"/>
            <a:ext cx="3630692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filter data by crime type, location, and time period to explore specific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Mapping Crime Trends Across Cities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5933" y="2645569"/>
            <a:ext cx="1454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Trend Analysis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dashboard showcases the spatial distribution of crime across major cities.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9740" y="4489013"/>
            <a:ext cx="1977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Hotspots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identified high-crime areas by analyzing crime densities and incidence rates.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1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6050" y="6332458"/>
            <a:ext cx="18526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95298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Comparative Analysis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interactive map allows users to compare crime trends across different cities.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192" y="607695"/>
            <a:ext cx="7597616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Crime Rates by Type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92" y="2319695"/>
            <a:ext cx="1104543" cy="1767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086" y="2540556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Crime Categories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086" y="3018115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dashboard provides a detailed breakdown of crime rates by category.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92" y="4087058"/>
            <a:ext cx="1104543" cy="1767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086" y="4307919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Trend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086" y="4785479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Visualizations highlight year-over-year changes in crime rates for each category.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92" y="5854422"/>
            <a:ext cx="1104543" cy="1767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086" y="6075283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086" y="6552843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identified emerging crime trends and potential areas for prevention efforts.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5444"/>
            <a:ext cx="998898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Analytics and Insights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1960364"/>
            <a:ext cx="2128957" cy="1816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336" y="285750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2071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Models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2740700"/>
            <a:ext cx="811911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implemented machine learning models to predict future crime trends.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792736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838813"/>
            <a:ext cx="4257913" cy="18167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7047" y="4500443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85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 Assessment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619149"/>
            <a:ext cx="705457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 identifies areas at high risk of future crime based on historical data.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71185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717262"/>
            <a:ext cx="6386870" cy="18167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3000" y="6378893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6407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497598"/>
            <a:ext cx="599015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insights from our analysis can be used to inform crime prevention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6615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Next Steps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7889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Power BI project has provided valuable insights into crime trends and patterns in India, enabling stakeholders to make data-driven decisions.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412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2025-01-17T14:04:04Z</dcterms:created>
  <dcterms:modified xsi:type="dcterms:W3CDTF">2025-01-17T14:55:09Z</dcterms:modified>
</cp:coreProperties>
</file>